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68" r:id="rId2"/>
    <p:sldId id="269" r:id="rId3"/>
    <p:sldId id="281" r:id="rId4"/>
    <p:sldId id="265" r:id="rId5"/>
    <p:sldId id="259" r:id="rId6"/>
    <p:sldId id="278" r:id="rId7"/>
    <p:sldId id="270" r:id="rId8"/>
    <p:sldId id="271" r:id="rId9"/>
    <p:sldId id="272" r:id="rId10"/>
    <p:sldId id="279" r:id="rId11"/>
    <p:sldId id="273" r:id="rId12"/>
    <p:sldId id="274" r:id="rId13"/>
    <p:sldId id="276" r:id="rId14"/>
    <p:sldId id="275" r:id="rId15"/>
    <p:sldId id="277" r:id="rId16"/>
    <p:sldId id="280" r:id="rId17"/>
    <p:sldId id="266" r:id="rId18"/>
  </p:sldIdLst>
  <p:sldSz cx="9144000" cy="6858000" type="screen4x3"/>
  <p:notesSz cx="6858000" cy="9144000"/>
  <p:embeddedFontLst>
    <p:embeddedFont>
      <p:font typeface="1훈떡볶이 R" panose="02020603020101020101" pitchFamily="18" charset="-127"/>
      <p:regular r:id="rId20"/>
    </p:embeddedFont>
    <p:embeddedFont>
      <p:font typeface="Amatic SC" pitchFamily="2" charset="0"/>
      <p:regular r:id="rId21"/>
      <p:bold r:id="rId22"/>
    </p:embeddedFont>
    <p:embeddedFont>
      <p:font typeface="나눔고딕" panose="020D0604000000000000" pitchFamily="50" charset="-127"/>
      <p:regular r:id="rId23"/>
      <p:bold r:id="rId24"/>
    </p:embeddedFont>
    <p:embeddedFont>
      <p:font typeface="나눔손글씨 펜" panose="03040600000000000000" pitchFamily="66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함초롬바탕" panose="02030604000101010101" pitchFamily="18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cre/ZwKJe1MOHOkj1MdzYg==" hashData="8KV1S4Set17qHU7FjKyepuKxwtpnMa5/bXJhN+w9yXdOrS7gPM+1BUVj3JZYQ/zyOwxBqf0WETfCxaWhHy+4xQ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FFFFFF"/>
    <a:srgbClr val="346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2" autoAdjust="0"/>
    <p:restoredTop sz="94660"/>
  </p:normalViewPr>
  <p:slideViewPr>
    <p:cSldViewPr>
      <p:cViewPr varScale="1">
        <p:scale>
          <a:sx n="108" d="100"/>
          <a:sy n="108" d="100"/>
        </p:scale>
        <p:origin x="207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A239D-8EAB-4675-960D-33BF23570D9B}" type="datetimeFigureOut">
              <a:rPr lang="ko-KR" altLang="en-US" smtClean="0"/>
              <a:pPr/>
              <a:t>2019-04-03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C52FD-702A-4F63-9E0D-640FECA2C3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0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633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7D820B-5E40-4BC2-B022-B406C44A790B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내용을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1A36B-193B-4848-B2FB-B3418DFE469E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38340-7BA8-4029-8488-59BC04E03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72618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2.jpg">
            <a:extLst>
              <a:ext uri="{FF2B5EF4-FFF2-40B4-BE49-F238E27FC236}">
                <a16:creationId xmlns:a16="http://schemas.microsoft.com/office/drawing/2014/main" id="{C7FE5825-8407-4EF1-A95C-8A555E182C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DBF10C-BB6B-4669-A81E-E356BAB62B7E}"/>
              </a:ext>
            </a:extLst>
          </p:cNvPr>
          <p:cNvSpPr txBox="1"/>
          <p:nvPr userDrawn="1"/>
        </p:nvSpPr>
        <p:spPr>
          <a:xfrm>
            <a:off x="3563888" y="2828835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latin typeface="나눔손글씨 펜" panose="020B0600000101010101" charset="-127"/>
                <a:ea typeface="나눔손글씨 펜" panose="020B0600000101010101" charset="-127"/>
              </a:rPr>
              <a:t>HTML</a:t>
            </a:r>
            <a:endParaRPr lang="ko-KR" altLang="en-US" sz="7200">
              <a:latin typeface="나눔손글씨 펜" panose="020B0600000101010101" charset="-127"/>
              <a:ea typeface="나눔손글씨 펜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567DCA-5464-4408-A765-EA684B2EB836}"/>
              </a:ext>
            </a:extLst>
          </p:cNvPr>
          <p:cNvSpPr txBox="1"/>
          <p:nvPr userDrawn="1"/>
        </p:nvSpPr>
        <p:spPr>
          <a:xfrm>
            <a:off x="4572000" y="384449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kern="1200">
                <a:solidFill>
                  <a:schemeClr val="tx1"/>
                </a:solidFill>
                <a:effectLst/>
                <a:latin typeface="나눔손글씨 펜" panose="020B0600000101010101" charset="-127"/>
                <a:ea typeface="나눔손글씨 펜" panose="020B0600000101010101" charset="-127"/>
                <a:cs typeface="+mn-cs"/>
              </a:rPr>
              <a:t>Hypertext Markup Language</a:t>
            </a:r>
            <a:endParaRPr lang="ko-KR" altLang="en-US">
              <a:latin typeface="나눔손글씨 펜" panose="020B0600000101010101" charset="-127"/>
              <a:ea typeface="나눔손글씨 펜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D6F93-9403-49C6-8418-C1ED2C5CD278}"/>
              </a:ext>
            </a:extLst>
          </p:cNvPr>
          <p:cNvSpPr txBox="1"/>
          <p:nvPr userDrawn="1"/>
        </p:nvSpPr>
        <p:spPr>
          <a:xfrm>
            <a:off x="8028384" y="6622644"/>
            <a:ext cx="1115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matic SC" pitchFamily="2" charset="0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49" r:id="rId3"/>
    <p:sldLayoutId id="2147483668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5688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2C2766-D00B-4811-B30B-6C26A35A3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3775183"/>
            <a:ext cx="4032448" cy="21560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8D7DDE-E50A-4511-8BE9-C85BA8CB1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002" y="1775969"/>
            <a:ext cx="3672408" cy="2657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92EA62-4C3D-4DAE-803B-E18383401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3779469"/>
            <a:ext cx="4032448" cy="21320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7DCDD4-81C9-4FC4-86D5-4F04819E9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1" y="1910004"/>
            <a:ext cx="3672408" cy="1752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9A6B2F-6A5A-42F7-AA33-0643EF62B7B0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D9098-5062-468D-9FD9-E4115E5F372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574654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3123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기본 형식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F9311-784B-4F35-99E1-78313A14E57B}"/>
              </a:ext>
            </a:extLst>
          </p:cNvPr>
          <p:cNvSpPr txBox="1"/>
          <p:nvPr/>
        </p:nvSpPr>
        <p:spPr>
          <a:xfrm>
            <a:off x="2843808" y="1988840"/>
            <a:ext cx="34563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&lt;html&gt;</a:t>
            </a:r>
          </a:p>
          <a:p>
            <a:r>
              <a:rPr lang="en-US" altLang="ko-KR" sz="2800"/>
              <a:t>&lt;head&gt;</a:t>
            </a:r>
          </a:p>
          <a:p>
            <a:r>
              <a:rPr lang="en-US" altLang="ko-KR" sz="2800"/>
              <a:t>&lt;title&gt;    &lt;/title&gt;</a:t>
            </a:r>
          </a:p>
          <a:p>
            <a:r>
              <a:rPr lang="en-US" altLang="ko-KR" sz="2800"/>
              <a:t>&lt;body&gt;</a:t>
            </a:r>
          </a:p>
          <a:p>
            <a:endParaRPr lang="en-US" altLang="ko-KR" sz="2800"/>
          </a:p>
          <a:p>
            <a:r>
              <a:rPr lang="en-US" altLang="ko-KR" sz="2800"/>
              <a:t>&lt;/body&gt;</a:t>
            </a:r>
          </a:p>
          <a:p>
            <a:r>
              <a:rPr lang="en-US" altLang="ko-KR" sz="2800"/>
              <a:t>&lt;/head&gt;</a:t>
            </a:r>
          </a:p>
          <a:p>
            <a:r>
              <a:rPr lang="en-US" altLang="ko-KR" sz="2800"/>
              <a:t>&lt;/html&gt;</a:t>
            </a:r>
            <a:endParaRPr lang="ko-KR" alt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53A10-AE8B-441A-8C86-0C2CDCBC593F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E0A3C-7BD6-45FA-9179-B2F6B21F8CB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793008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&lt;html&gt;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230AD3-B997-43EB-A005-89755983C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333"/>
          <a:stretch/>
        </p:blipFill>
        <p:spPr>
          <a:xfrm>
            <a:off x="827584" y="3143327"/>
            <a:ext cx="4320480" cy="4320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DA7456-6342-4F44-924F-AE9B8A60E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782" b="-4"/>
          <a:stretch/>
        </p:blipFill>
        <p:spPr>
          <a:xfrm>
            <a:off x="827584" y="3575375"/>
            <a:ext cx="4320480" cy="57606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3D248AB9-0C61-4128-9C89-1BDAEEBFE199}"/>
              </a:ext>
            </a:extLst>
          </p:cNvPr>
          <p:cNvGrpSpPr/>
          <p:nvPr/>
        </p:nvGrpSpPr>
        <p:grpSpPr>
          <a:xfrm>
            <a:off x="3707904" y="4338306"/>
            <a:ext cx="4002445" cy="560711"/>
            <a:chOff x="2570777" y="4074809"/>
            <a:chExt cx="4002445" cy="5607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E6E138-DAE5-4776-980C-AF85A6AF7850}"/>
                </a:ext>
              </a:extLst>
            </p:cNvPr>
            <p:cNvSpPr txBox="1"/>
            <p:nvPr/>
          </p:nvSpPr>
          <p:spPr>
            <a:xfrm>
              <a:off x="2915816" y="4170499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&lt;/html&gt;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는 문서를 종료하는 태그이다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FDC5D7A-D3FA-4C27-9889-D6C9FAF3834C}"/>
                </a:ext>
              </a:extLst>
            </p:cNvPr>
            <p:cNvSpPr/>
            <p:nvPr/>
          </p:nvSpPr>
          <p:spPr>
            <a:xfrm>
              <a:off x="2570777" y="4074809"/>
              <a:ext cx="4002445" cy="56071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37EF240-2799-42C8-9B76-581553AA9D5A}"/>
              </a:ext>
            </a:extLst>
          </p:cNvPr>
          <p:cNvGrpSpPr/>
          <p:nvPr/>
        </p:nvGrpSpPr>
        <p:grpSpPr>
          <a:xfrm>
            <a:off x="3851920" y="2418113"/>
            <a:ext cx="4176464" cy="576064"/>
            <a:chOff x="1979712" y="3932943"/>
            <a:chExt cx="4176464" cy="5760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4A1D5-762C-4B24-AF9C-376D2E20536F}"/>
                </a:ext>
              </a:extLst>
            </p:cNvPr>
            <p:cNvSpPr txBox="1"/>
            <p:nvPr/>
          </p:nvSpPr>
          <p:spPr>
            <a:xfrm>
              <a:off x="2123728" y="4070408"/>
              <a:ext cx="4032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html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문서 임을 선언하는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1DB75BB-1906-4E94-AF50-0DC1A6EE1EFA}"/>
                </a:ext>
              </a:extLst>
            </p:cNvPr>
            <p:cNvSpPr/>
            <p:nvPr/>
          </p:nvSpPr>
          <p:spPr>
            <a:xfrm>
              <a:off x="1979712" y="3932943"/>
              <a:ext cx="3312368" cy="5760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FE1D0AB-EC37-41DC-A506-1DB3158773A8}"/>
              </a:ext>
            </a:extLst>
          </p:cNvPr>
          <p:cNvSpPr/>
          <p:nvPr/>
        </p:nvSpPr>
        <p:spPr>
          <a:xfrm>
            <a:off x="1104870" y="3206043"/>
            <a:ext cx="2376264" cy="3678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E6C7CC-FBC0-4725-BE3D-F223B2D6C6E1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2293002" y="2706145"/>
            <a:ext cx="1558918" cy="499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31DA56C-E655-48CA-8D40-4FAC4BAB9CD4}"/>
              </a:ext>
            </a:extLst>
          </p:cNvPr>
          <p:cNvSpPr/>
          <p:nvPr/>
        </p:nvSpPr>
        <p:spPr>
          <a:xfrm>
            <a:off x="1259632" y="3638091"/>
            <a:ext cx="2376264" cy="3744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09BCD92-15A7-4C1C-9116-54EEAF2991B1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447764" y="4012557"/>
            <a:ext cx="1260140" cy="57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027880E-A88F-4D97-99FC-19FF6FF7C3DE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91E2DF-D10C-4EC7-B411-B1F145BD6B91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923827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67240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&lt;head&gt;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5A16AD-6FF4-47C2-9B8A-FC869BFB89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96" b="69043"/>
          <a:stretch/>
        </p:blipFill>
        <p:spPr>
          <a:xfrm>
            <a:off x="827584" y="3068960"/>
            <a:ext cx="4320480" cy="5760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F28DFF2-D6D5-4EB6-AB42-0AC8C0A7E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94" b="17260"/>
          <a:stretch/>
        </p:blipFill>
        <p:spPr>
          <a:xfrm>
            <a:off x="816838" y="3645024"/>
            <a:ext cx="4320480" cy="57606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95F792-4C3A-4834-971F-81B52CFFC2A1}"/>
              </a:ext>
            </a:extLst>
          </p:cNvPr>
          <p:cNvGrpSpPr/>
          <p:nvPr/>
        </p:nvGrpSpPr>
        <p:grpSpPr>
          <a:xfrm>
            <a:off x="3746666" y="2068871"/>
            <a:ext cx="4002445" cy="868947"/>
            <a:chOff x="2606469" y="4074809"/>
            <a:chExt cx="4002445" cy="8689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333C49-5641-4581-8857-1354A86FC13D}"/>
                </a:ext>
              </a:extLst>
            </p:cNvPr>
            <p:cNvSpPr txBox="1"/>
            <p:nvPr/>
          </p:nvSpPr>
          <p:spPr>
            <a:xfrm>
              <a:off x="2915815" y="4170499"/>
              <a:ext cx="3650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&lt;head&gt;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태그는 문서의 제목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,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스크립트 등 각종 설정을 지정하는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AF05FF5-BA76-4E9B-954C-9982B52720A3}"/>
                </a:ext>
              </a:extLst>
            </p:cNvPr>
            <p:cNvSpPr/>
            <p:nvPr/>
          </p:nvSpPr>
          <p:spPr>
            <a:xfrm>
              <a:off x="2606469" y="4074809"/>
              <a:ext cx="4002445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0E7C149-FC8A-4894-A824-1FD9C13DAB4A}"/>
              </a:ext>
            </a:extLst>
          </p:cNvPr>
          <p:cNvSpPr/>
          <p:nvPr/>
        </p:nvSpPr>
        <p:spPr>
          <a:xfrm>
            <a:off x="1979712" y="3140968"/>
            <a:ext cx="1656184" cy="10801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33000D0-3C5C-4922-A279-C33584A14E59}"/>
              </a:ext>
            </a:extLst>
          </p:cNvPr>
          <p:cNvCxnSpPr>
            <a:stCxn id="2" idx="0"/>
            <a:endCxn id="30" idx="1"/>
          </p:cNvCxnSpPr>
          <p:nvPr/>
        </p:nvCxnSpPr>
        <p:spPr>
          <a:xfrm flipV="1">
            <a:off x="2807804" y="2503345"/>
            <a:ext cx="938862" cy="637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620ED0-377E-410E-B055-7CC0FD90F1DB}"/>
              </a:ext>
            </a:extLst>
          </p:cNvPr>
          <p:cNvGrpSpPr/>
          <p:nvPr/>
        </p:nvGrpSpPr>
        <p:grpSpPr>
          <a:xfrm>
            <a:off x="3287319" y="4658491"/>
            <a:ext cx="3780420" cy="938684"/>
            <a:chOff x="2818432" y="4705629"/>
            <a:chExt cx="3780420" cy="9386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1D3F70C-96AE-4D73-A534-F72ED7055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04" b="2869"/>
            <a:stretch/>
          </p:blipFill>
          <p:spPr>
            <a:xfrm>
              <a:off x="3502508" y="4705629"/>
              <a:ext cx="3096344" cy="93868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5E3BAB-9E7B-4407-8577-3851B1832F3C}"/>
                </a:ext>
              </a:extLst>
            </p:cNvPr>
            <p:cNvSpPr txBox="1"/>
            <p:nvPr/>
          </p:nvSpPr>
          <p:spPr>
            <a:xfrm>
              <a:off x="2818432" y="4705629"/>
              <a:ext cx="2232248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BA1E54E-875C-4118-9DE8-445187188DD5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CC992-F2D1-4FB1-AFAC-CE6A4224FF1B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00351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&lt;title&gt;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7AA3A1-2EA1-4988-8651-A86438098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 t="30449" b="58689"/>
          <a:stretch/>
        </p:blipFill>
        <p:spPr>
          <a:xfrm>
            <a:off x="750622" y="3158970"/>
            <a:ext cx="3898340" cy="54006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47743C-68BF-4226-A79A-64F42AFCA69D}"/>
              </a:ext>
            </a:extLst>
          </p:cNvPr>
          <p:cNvGrpSpPr/>
          <p:nvPr/>
        </p:nvGrpSpPr>
        <p:grpSpPr>
          <a:xfrm>
            <a:off x="3746666" y="2068871"/>
            <a:ext cx="4002445" cy="868947"/>
            <a:chOff x="2606469" y="4074809"/>
            <a:chExt cx="4002445" cy="8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8D4316-E990-4656-B358-5A5788C96806}"/>
                </a:ext>
              </a:extLst>
            </p:cNvPr>
            <p:cNvSpPr txBox="1"/>
            <p:nvPr/>
          </p:nvSpPr>
          <p:spPr>
            <a:xfrm>
              <a:off x="2915815" y="4170499"/>
              <a:ext cx="3650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&lt;title&gt;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태그는 문서의 제목을 설정하는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E2973D7-4B41-4506-B1B4-F3ACDD606DAF}"/>
                </a:ext>
              </a:extLst>
            </p:cNvPr>
            <p:cNvSpPr/>
            <p:nvPr/>
          </p:nvSpPr>
          <p:spPr>
            <a:xfrm>
              <a:off x="2606469" y="4074809"/>
              <a:ext cx="4002445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B609D2-8406-4F75-90BB-28F62694DAD2}"/>
              </a:ext>
            </a:extLst>
          </p:cNvPr>
          <p:cNvSpPr/>
          <p:nvPr/>
        </p:nvSpPr>
        <p:spPr>
          <a:xfrm>
            <a:off x="1835696" y="3158970"/>
            <a:ext cx="2736304" cy="5400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54DBB72-0B3D-4A3B-892F-7CC0F18E323F}"/>
              </a:ext>
            </a:extLst>
          </p:cNvPr>
          <p:cNvCxnSpPr>
            <a:stCxn id="3" idx="0"/>
            <a:endCxn id="26" idx="1"/>
          </p:cNvCxnSpPr>
          <p:nvPr/>
        </p:nvCxnSpPr>
        <p:spPr>
          <a:xfrm flipV="1">
            <a:off x="3203848" y="2503345"/>
            <a:ext cx="542818" cy="65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8C34DE-D004-4257-BAD9-A09DADD459BB}"/>
              </a:ext>
            </a:extLst>
          </p:cNvPr>
          <p:cNvGrpSpPr/>
          <p:nvPr/>
        </p:nvGrpSpPr>
        <p:grpSpPr>
          <a:xfrm>
            <a:off x="2428498" y="4054704"/>
            <a:ext cx="4287003" cy="1005871"/>
            <a:chOff x="2085197" y="4389809"/>
            <a:chExt cx="4287003" cy="100587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7ADEA8-0D0B-46F4-8F21-3E2CADF42613}"/>
                </a:ext>
              </a:extLst>
            </p:cNvPr>
            <p:cNvSpPr txBox="1"/>
            <p:nvPr/>
          </p:nvSpPr>
          <p:spPr>
            <a:xfrm>
              <a:off x="2085197" y="4389809"/>
              <a:ext cx="68407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DED4ACD-D9C4-4373-A625-A268C70F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9878" y="4516950"/>
              <a:ext cx="2649920" cy="43936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363438F-A8FF-45F1-A0F1-5D0D38DF0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694"/>
            <a:stretch/>
          </p:blipFill>
          <p:spPr>
            <a:xfrm>
              <a:off x="2849878" y="4956315"/>
              <a:ext cx="3522322" cy="439365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EC59820-2C25-42B6-B1BF-230BB0D13D9A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97D852-6AD6-46A1-90A0-1A5B1F035582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986398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&lt;body&gt;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7AA3A1-2EA1-4988-8651-A86438098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 t="43121" b="29362"/>
          <a:stretch/>
        </p:blipFill>
        <p:spPr>
          <a:xfrm>
            <a:off x="750622" y="2831381"/>
            <a:ext cx="3898340" cy="136815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05ED57C-4609-4205-B062-FBDD027D8EBD}"/>
              </a:ext>
            </a:extLst>
          </p:cNvPr>
          <p:cNvGrpSpPr/>
          <p:nvPr/>
        </p:nvGrpSpPr>
        <p:grpSpPr>
          <a:xfrm>
            <a:off x="3923928" y="2060848"/>
            <a:ext cx="4104456" cy="868947"/>
            <a:chOff x="3851920" y="2058016"/>
            <a:chExt cx="4104456" cy="8689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62B69C-E03A-43DC-939B-AF90A0AC3FE5}"/>
                </a:ext>
              </a:extLst>
            </p:cNvPr>
            <p:cNvSpPr txBox="1"/>
            <p:nvPr/>
          </p:nvSpPr>
          <p:spPr>
            <a:xfrm>
              <a:off x="3939806" y="2169323"/>
              <a:ext cx="39286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&lt;body&gt;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문서의 본문으로 실질적인 웹페이지의 코딩이 이루어지는 부분이다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A85DD09-70CD-472A-BFEC-8A2870E4D10D}"/>
                </a:ext>
              </a:extLst>
            </p:cNvPr>
            <p:cNvSpPr/>
            <p:nvPr/>
          </p:nvSpPr>
          <p:spPr>
            <a:xfrm>
              <a:off x="3851920" y="2058016"/>
              <a:ext cx="4104456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8565F7-CE08-42CA-961D-9BA454A3C7B5}"/>
              </a:ext>
            </a:extLst>
          </p:cNvPr>
          <p:cNvSpPr/>
          <p:nvPr/>
        </p:nvSpPr>
        <p:spPr>
          <a:xfrm>
            <a:off x="1763688" y="2929795"/>
            <a:ext cx="1440160" cy="11472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7E2D347-6F83-474B-AB79-F3E6F8313291}"/>
              </a:ext>
            </a:extLst>
          </p:cNvPr>
          <p:cNvCxnSpPr>
            <a:stCxn id="4" idx="0"/>
            <a:endCxn id="13" idx="1"/>
          </p:cNvCxnSpPr>
          <p:nvPr/>
        </p:nvCxnSpPr>
        <p:spPr>
          <a:xfrm flipV="1">
            <a:off x="2483768" y="2495322"/>
            <a:ext cx="1440160" cy="434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12277A-5231-405B-8C83-7C9A7534DB4A}"/>
              </a:ext>
            </a:extLst>
          </p:cNvPr>
          <p:cNvGrpSpPr/>
          <p:nvPr/>
        </p:nvGrpSpPr>
        <p:grpSpPr>
          <a:xfrm>
            <a:off x="2015716" y="4385197"/>
            <a:ext cx="5688125" cy="1823739"/>
            <a:chOff x="2015716" y="4385197"/>
            <a:chExt cx="5688125" cy="18237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40CCBE-B393-4DE3-B527-09192360F3FC}"/>
                </a:ext>
              </a:extLst>
            </p:cNvPr>
            <p:cNvSpPr txBox="1"/>
            <p:nvPr/>
          </p:nvSpPr>
          <p:spPr>
            <a:xfrm>
              <a:off x="2015716" y="4725144"/>
              <a:ext cx="68407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1B93DC-6AD2-4514-B3DE-A8906B8F3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745"/>
            <a:stretch/>
          </p:blipFill>
          <p:spPr>
            <a:xfrm>
              <a:off x="2646064" y="4385197"/>
              <a:ext cx="4734554" cy="182373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C27CF3-04F4-4E40-A838-26ADCF264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8855"/>
            <a:stretch/>
          </p:blipFill>
          <p:spPr>
            <a:xfrm>
              <a:off x="3707905" y="5344149"/>
              <a:ext cx="3995936" cy="661637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9C745F-5396-4A51-BA46-2A8F57E55B43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59736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작성 시 주의 사항</a:t>
            </a:r>
            <a:r>
              <a:rPr lang="en-US" altLang="ko-KR" sz="4400" b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en-US" altLang="ko-KR" sz="4400" b="0" spc="0" dirty="0">
              <a:solidFill>
                <a:srgbClr val="FF0000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C5879-EEFA-4782-967F-845451EB3BE1}"/>
              </a:ext>
            </a:extLst>
          </p:cNvPr>
          <p:cNvSpPr txBox="1"/>
          <p:nvPr/>
        </p:nvSpPr>
        <p:spPr>
          <a:xfrm>
            <a:off x="1450792" y="1734451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1. 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기본 태그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(&lt;html&gt;,&lt;title&gt;,&lt;head&gt;&lt;body&gt;)</a:t>
            </a:r>
            <a:r>
              <a:rPr lang="ko-KR" altLang="en-US" dirty="0" err="1">
                <a:latin typeface="1훈떡볶이 R" panose="02020603020101020101" pitchFamily="18" charset="-127"/>
                <a:ea typeface="1훈떡볶이 R" panose="02020603020101020101" pitchFamily="18" charset="-127"/>
              </a:rPr>
              <a:t>는빠지면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 안 된다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8AD9D-3BBF-4775-9011-23FD806DDEF0}"/>
              </a:ext>
            </a:extLst>
          </p:cNvPr>
          <p:cNvSpPr txBox="1"/>
          <p:nvPr/>
        </p:nvSpPr>
        <p:spPr>
          <a:xfrm>
            <a:off x="1450792" y="3230854"/>
            <a:ext cx="5799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2.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기본 태그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(&lt;html&gt;,&lt;title&gt;,&lt;head&gt;&lt;body&gt;)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는중복되면 안 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C4F058-7F1D-4A3E-893D-743FD0FBA5BD}"/>
              </a:ext>
            </a:extLst>
          </p:cNvPr>
          <p:cNvSpPr txBox="1"/>
          <p:nvPr/>
        </p:nvSpPr>
        <p:spPr>
          <a:xfrm>
            <a:off x="1450792" y="4836646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3.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태그를 열어 줬다면 반드시 닫아야 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6303C3-FBCF-4FA9-BF33-39BA1DACE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136" y="2165007"/>
            <a:ext cx="2897999" cy="10046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8984C3-F51B-4FF0-B75C-84F10738E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1" y="3678558"/>
            <a:ext cx="2903464" cy="10958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451A99-7A6A-4B53-BCD0-6CCA122E9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1" y="5268226"/>
            <a:ext cx="2903464" cy="1132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164273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0"/>
            <a:ext cx="9144000" cy="6858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AAB5F-E619-4A39-BCF0-77EDE8D80497}"/>
              </a:ext>
            </a:extLst>
          </p:cNvPr>
          <p:cNvSpPr txBox="1">
            <a:spLocks noChangeAspect="1"/>
          </p:cNvSpPr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26B81-BB8D-4534-AF16-581B56D37B69}"/>
              </a:ext>
            </a:extLst>
          </p:cNvPr>
          <p:cNvSpPr txBox="1"/>
          <p:nvPr/>
        </p:nvSpPr>
        <p:spPr>
          <a:xfrm>
            <a:off x="1979712" y="2420584"/>
            <a:ext cx="561662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이상우</a:t>
            </a:r>
            <a:endParaRPr lang="en-US" altLang="ko-KR" sz="28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소프트웨어 융합대학</a:t>
            </a:r>
            <a:endParaRPr lang="en-US" altLang="ko-KR" sz="28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빅데이터</a:t>
            </a:r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/</a:t>
            </a:r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스마트</a:t>
            </a:r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IOT</a:t>
            </a:r>
          </a:p>
          <a:p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Tel.010-5003-4508</a:t>
            </a:r>
          </a:p>
          <a:p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e-mail : ltkddn4508@naver.com</a:t>
            </a:r>
          </a:p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0B261-3D9C-44A2-935C-4E3BC54A72D2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멘토소개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eelOff"/>
      </p:transition>
    </mc:Choice>
    <mc:Fallback xmlns="">
      <p:transition spd="slow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0"/>
            <a:ext cx="9144000" cy="6858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AAB5F-E619-4A39-BCF0-77EDE8D80497}"/>
              </a:ext>
            </a:extLst>
          </p:cNvPr>
          <p:cNvSpPr txBox="1">
            <a:spLocks noChangeAspect="1"/>
          </p:cNvSpPr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0B261-3D9C-44A2-935C-4E3BC54A72D2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20B0600000101010101" charset="-127"/>
                <a:ea typeface="나눔손글씨 펜" panose="020B0600000101010101" charset="-127"/>
              </a:rPr>
              <a:t>교제 소개 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20B0600000101010101" charset="-127"/>
              <a:ea typeface="나눔손글씨 펜" panose="020B0600000101010101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4CC1E11-D448-4532-9F23-9303ADB78C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127" y="1939740"/>
            <a:ext cx="2532247" cy="33763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B76D14-A26E-45DD-BF8D-D4F36ECBE6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8000" r="2401" b="1701"/>
          <a:stretch/>
        </p:blipFill>
        <p:spPr>
          <a:xfrm>
            <a:off x="1497626" y="1939740"/>
            <a:ext cx="2532247" cy="337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18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eelOff"/>
      </p:transition>
    </mc:Choice>
    <mc:Fallback xmlns="">
      <p:transition spd="slow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1" y="-4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31744-4ABD-4D42-8E57-6E681CAB5948}"/>
              </a:ext>
            </a:extLst>
          </p:cNvPr>
          <p:cNvSpPr txBox="1"/>
          <p:nvPr/>
        </p:nvSpPr>
        <p:spPr>
          <a:xfrm>
            <a:off x="1359024" y="2590877"/>
            <a:ext cx="65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웹 문서를 만들기 위하여 사용하는 기본적인 </a:t>
            </a:r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웹 언어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의 한 종류이다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BE485-7367-48AE-8AE5-3AA7B738A5C9}"/>
              </a:ext>
            </a:extLst>
          </p:cNvPr>
          <p:cNvSpPr txBox="1"/>
          <p:nvPr/>
        </p:nvSpPr>
        <p:spPr>
          <a:xfrm>
            <a:off x="1359024" y="3159471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 dirty="0" err="1">
                <a:latin typeface="1훈떡볶이 R" panose="02020603020101020101" pitchFamily="18" charset="-127"/>
                <a:ea typeface="1훈떡볶이 R" panose="02020603020101020101" pitchFamily="18" charset="-127"/>
              </a:rPr>
              <a:t>으은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 별도 컴파일러가 필요치 않으며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웹 브라우저에서 해석이 가능한 사용하기 쉬운 언어이다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7AE58-96B7-4521-B903-EBC363D6C9C8}"/>
              </a:ext>
            </a:extLst>
          </p:cNvPr>
          <p:cNvSpPr txBox="1"/>
          <p:nvPr/>
        </p:nvSpPr>
        <p:spPr>
          <a:xfrm>
            <a:off x="1359024" y="4005064"/>
            <a:ext cx="642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은 문서의 글자크기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글자색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글자모양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그래픽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문서이동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하이퍼링크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등을 정의하는 명령어로서 홈페이지를 작성하는 데 쓰인다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7CED06-DF07-44BC-9B29-E11B9853044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3577B0-E5A3-4388-9B66-F1A0E23C264D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20BD416-7E2F-4C91-B54E-2A34BE751DB7}"/>
              </a:ext>
            </a:extLst>
          </p:cNvPr>
          <p:cNvSpPr/>
          <p:nvPr/>
        </p:nvSpPr>
        <p:spPr>
          <a:xfrm>
            <a:off x="1556792" y="2706145"/>
            <a:ext cx="603041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에서 사용하는 명령어는 태그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(tag)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라고 하는데 꺽쇠괄호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"&lt;&gt;"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를 사용하여 나타낸다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br>
              <a:rPr lang="ko-KR" altLang="en-US"/>
            </a:b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9B570-BB83-43F8-9E4C-1701FAD513A0}"/>
              </a:ext>
            </a:extLst>
          </p:cNvPr>
          <p:cNvSpPr txBox="1"/>
          <p:nvPr/>
        </p:nvSpPr>
        <p:spPr>
          <a:xfrm>
            <a:off x="1556792" y="3866047"/>
            <a:ext cx="60304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 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태그는 시작과 끝을 표시하는 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2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개의 쌍으로 이루어져 있다</a:t>
            </a:r>
            <a:endParaRPr lang="en-US" altLang="ko-KR" sz="2000">
              <a:solidFill>
                <a:srgbClr val="333333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종료 태그의 이름은 슬래시 문자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[/]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로 시작된다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sz="2000"/>
          </a:p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C98F1-509A-47F2-A874-41549368B5FF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97889-C9B1-442D-A276-1D86FBDF5598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9CEA96-9817-4F3D-96F7-5FC9A07E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97425"/>
            <a:ext cx="5256584" cy="33641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ACB9F6-1067-47EB-91AC-761E95DE0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319" y="1262255"/>
            <a:ext cx="5011562" cy="43334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D1C093-8FB3-4540-91CF-E716CD114CA3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F1261-895A-4BBD-807E-7D0632D2D8C0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11274E-36E9-47A9-A00A-FAA428B0FA85}"/>
              </a:ext>
            </a:extLst>
          </p:cNvPr>
          <p:cNvSpPr txBox="1"/>
          <p:nvPr/>
        </p:nvSpPr>
        <p:spPr>
          <a:xfrm>
            <a:off x="467544" y="5192984"/>
            <a:ext cx="316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페이지는 </a:t>
            </a:r>
            <a:r>
              <a:rPr lang="en-US" altLang="ko-KR" dirty="0"/>
              <a:t>: </a:t>
            </a:r>
            <a:r>
              <a:rPr lang="ko-KR" altLang="en-US" dirty="0" err="1"/>
              <a:t>우클릭</a:t>
            </a:r>
            <a:r>
              <a:rPr lang="ko-KR" altLang="en-US" dirty="0"/>
              <a:t> 소스 보기 를 하면 </a:t>
            </a:r>
            <a:r>
              <a:rPr lang="ko-KR" altLang="en-US" dirty="0" err="1"/>
              <a:t>볼수</a:t>
            </a:r>
            <a:r>
              <a:rPr lang="ko-KR" altLang="en-US" dirty="0"/>
              <a:t> 있어요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5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5365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개발툴의 종류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137D3C-B37E-4DA1-AE68-5D4245FF0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83" y="2204864"/>
            <a:ext cx="7911033" cy="325780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DDE78A6-ED55-4913-97AB-3DF6DCB7B490}"/>
              </a:ext>
            </a:extLst>
          </p:cNvPr>
          <p:cNvSpPr/>
          <p:nvPr/>
        </p:nvSpPr>
        <p:spPr>
          <a:xfrm>
            <a:off x="616483" y="3573016"/>
            <a:ext cx="7911033" cy="18896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30781AD-5F18-4904-9FB7-8A64795501EF}"/>
              </a:ext>
            </a:extLst>
          </p:cNvPr>
          <p:cNvSpPr/>
          <p:nvPr/>
        </p:nvSpPr>
        <p:spPr>
          <a:xfrm>
            <a:off x="616483" y="2492896"/>
            <a:ext cx="7911033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2D8B7F-8EE9-43B6-A45D-D035E9B3FE3A}"/>
              </a:ext>
            </a:extLst>
          </p:cNvPr>
          <p:cNvGrpSpPr/>
          <p:nvPr/>
        </p:nvGrpSpPr>
        <p:grpSpPr>
          <a:xfrm>
            <a:off x="3455369" y="1331346"/>
            <a:ext cx="2196751" cy="818642"/>
            <a:chOff x="5345830" y="908720"/>
            <a:chExt cx="2247858" cy="81864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F391FC5-3F02-46AF-B63E-436ADFCF0752}"/>
                </a:ext>
              </a:extLst>
            </p:cNvPr>
            <p:cNvSpPr/>
            <p:nvPr/>
          </p:nvSpPr>
          <p:spPr>
            <a:xfrm>
              <a:off x="5345830" y="908720"/>
              <a:ext cx="1890465" cy="8186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E8864-787F-4490-AAFD-F6E65E2EBC0B}"/>
                </a:ext>
              </a:extLst>
            </p:cNvPr>
            <p:cNvSpPr txBox="1"/>
            <p:nvPr/>
          </p:nvSpPr>
          <p:spPr>
            <a:xfrm>
              <a:off x="5436096" y="1128343"/>
              <a:ext cx="2157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우리가 사용할 툴</a:t>
              </a: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5E637D7-03B6-42EA-981F-25789BEA72BB}"/>
              </a:ext>
            </a:extLst>
          </p:cNvPr>
          <p:cNvCxnSpPr>
            <a:stCxn id="12" idx="1"/>
            <a:endCxn id="19" idx="2"/>
          </p:cNvCxnSpPr>
          <p:nvPr/>
        </p:nvCxnSpPr>
        <p:spPr>
          <a:xfrm flipV="1">
            <a:off x="616483" y="1740667"/>
            <a:ext cx="2838886" cy="1040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82163FE-8060-400F-A33F-CD7B3540529B}"/>
              </a:ext>
            </a:extLst>
          </p:cNvPr>
          <p:cNvGrpSpPr/>
          <p:nvPr/>
        </p:nvGrpSpPr>
        <p:grpSpPr>
          <a:xfrm>
            <a:off x="1727684" y="3055195"/>
            <a:ext cx="2592288" cy="918659"/>
            <a:chOff x="5012170" y="2510341"/>
            <a:chExt cx="2592288" cy="918659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13156D5-F72A-4902-9A4D-754F0109363A}"/>
                </a:ext>
              </a:extLst>
            </p:cNvPr>
            <p:cNvSpPr/>
            <p:nvPr/>
          </p:nvSpPr>
          <p:spPr>
            <a:xfrm>
              <a:off x="5012170" y="2510341"/>
              <a:ext cx="2592288" cy="9186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41FF75-6C28-4D7E-A9B5-6B22D0E128FA}"/>
                </a:ext>
              </a:extLst>
            </p:cNvPr>
            <p:cNvSpPr txBox="1"/>
            <p:nvPr/>
          </p:nvSpPr>
          <p:spPr>
            <a:xfrm>
              <a:off x="5368516" y="2628332"/>
              <a:ext cx="19624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실제 개발에 많이 사용 되는 툴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07B959-6A6B-4C74-AFDE-CCD3B1EE8DBE}"/>
              </a:ext>
            </a:extLst>
          </p:cNvPr>
          <p:cNvCxnSpPr>
            <a:stCxn id="10" idx="1"/>
            <a:endCxn id="31" idx="2"/>
          </p:cNvCxnSpPr>
          <p:nvPr/>
        </p:nvCxnSpPr>
        <p:spPr>
          <a:xfrm flipV="1">
            <a:off x="616483" y="3514525"/>
            <a:ext cx="1111201" cy="1003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E46EE0-CB50-4389-8078-AD227709E787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D990C8-3036-4625-9B95-29B98627CDDB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04759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bandicam 2019-03-25 17-17-43-649">
            <a:hlinkClick r:id="" action="ppaction://media"/>
            <a:extLst>
              <a:ext uri="{FF2B5EF4-FFF2-40B4-BE49-F238E27FC236}">
                <a16:creationId xmlns:a16="http://schemas.microsoft.com/office/drawing/2014/main" id="{6DF133AB-C559-4436-9EE2-64FF1E8892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836" y="1946575"/>
            <a:ext cx="8108328" cy="3865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970358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67240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3" name="bandicam 2019-03-25 18-20-35-976">
            <a:hlinkClick r:id="" action="ppaction://media"/>
            <a:extLst>
              <a:ext uri="{FF2B5EF4-FFF2-40B4-BE49-F238E27FC236}">
                <a16:creationId xmlns:a16="http://schemas.microsoft.com/office/drawing/2014/main" id="{FE46B4A8-337C-4E6A-87A5-22CC86E601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836" y="1946575"/>
            <a:ext cx="8108328" cy="3855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A46948-540D-4EDA-86E4-0DCBE1894C4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090532-AD54-466F-9644-08B9C5217F36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715805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3F3F3F"/>
      </a:folHlink>
    </a:clrScheme>
    <a:fontScheme name="사용자 지정 1">
      <a:majorFont>
        <a:latin typeface="나눔손글씨 펜"/>
        <a:ea typeface="나눔손글씨 펜"/>
        <a:cs typeface=""/>
      </a:majorFont>
      <a:minorFont>
        <a:latin typeface="1훈떡볶이 R"/>
        <a:ea typeface="1훈떡볶이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2267</TotalTime>
  <Words>280</Words>
  <Application>Microsoft Office PowerPoint</Application>
  <PresentationFormat>화면 슬라이드 쇼(4:3)</PresentationFormat>
  <Paragraphs>94</Paragraphs>
  <Slides>17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Amatic SC</vt:lpstr>
      <vt:lpstr>Arial</vt:lpstr>
      <vt:lpstr>나눔손글씨 펜</vt:lpstr>
      <vt:lpstr>맑은 고딕</vt:lpstr>
      <vt:lpstr>나눔고딕</vt:lpstr>
      <vt:lpstr>함초롬바탕</vt:lpstr>
      <vt:lpstr>1훈떡볶이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한림대_멘토링_HTML_w1</dc:title>
  <dc:creator>네이버 한글캠페인;이상우</dc:creator>
  <cp:keywords>HTML</cp:keywords>
  <cp:lastModifiedBy>이상우</cp:lastModifiedBy>
  <cp:revision>60</cp:revision>
  <dcterms:created xsi:type="dcterms:W3CDTF">2011-09-02T09:01:33Z</dcterms:created>
  <dcterms:modified xsi:type="dcterms:W3CDTF">2019-04-03T10:58:37Z</dcterms:modified>
  <cp:category>Dev</cp:category>
  <cp:contentStatus/>
</cp:coreProperties>
</file>